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8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5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4" r:id="rId40"/>
    <p:sldId id="295" r:id="rId41"/>
    <p:sldId id="292" r:id="rId42"/>
    <p:sldId id="293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8" r:id="rId65"/>
    <p:sldId id="317" r:id="rId66"/>
    <p:sldId id="319" r:id="rId6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CDF1FFE2-7EEC-412C-802C-6711DEB0A98D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6B00E365-854E-4DD7-A3B8-9E56379337CA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F93F1-D337-477A-B98A-83DE47DDB92A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EF2D7-A99A-4AC5-BC01-384F23EAC7CE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スライドイメージプレースホルダ 1"/>
          <p:cNvSpPr/>
          <p:nvPr>
            <p:ph type="sldImg" idx="2"/>
          </p:nvPr>
        </p:nvSpPr>
        <p:spPr/>
      </p:sp>
      <p:sp>
        <p:nvSpPr>
          <p:cNvPr id="3" name="文字列プレースホルダ 2"/>
          <p:cNvSpPr/>
          <p:nvPr>
            <p:ph type="body" idx="3"/>
          </p:nvPr>
        </p:nvSpPr>
        <p:spPr/>
        <p:txBody>
          <a:bodyPr/>
          <a:p>
            <a:endParaRPr lang="ja-JP" altLang="en-US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kumimoji="1" lang="ja-JP" altLang="en-US"/>
              <a:t>CoderDojo溝口</a:t>
            </a:r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 smtClean="0"/>
              <a:t>マスタ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  <a:endParaRPr kumimoji="1" lang="ja-JP" altLang="en-US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  <a:endParaRPr kumimoji="1" lang="ja-JP" altLang="en-US" dirty="0" smtClean="0"/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8725A-28AD-45F8-B362-09C8E353BCD4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&lt;#&gt;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ja-JP" sz="8000">
                <a:latin typeface="Arial" panose="020B0604020202020204" pitchFamily="34" charset="0"/>
                <a:cs typeface="Arial" panose="020B0604020202020204" pitchFamily="34" charset="0"/>
              </a:rPr>
              <a:t>Unity Playground</a:t>
            </a:r>
            <a:endParaRPr lang="en-US" altLang="ja-JP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ja-JP" altLang="en-US" sz="4400"/>
              <a:t>～ すぐ作れる！</a:t>
            </a:r>
            <a:r>
              <a:rPr lang="en-US" altLang="ja-JP" sz="4400"/>
              <a:t>2D</a:t>
            </a:r>
            <a:r>
              <a:rPr lang="ja-JP" altLang="en-US" sz="4400"/>
              <a:t>ゲーム ～</a:t>
            </a:r>
            <a:endParaRPr lang="ja-JP" altLang="en-US" sz="4400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7831455" y="5257800"/>
            <a:ext cx="2836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/>
              <a:t>2019/04/22 CoderDojo </a:t>
            </a:r>
            <a:r>
              <a:rPr lang="ja-JP" altLang="en-US"/>
              <a:t>溝口</a:t>
            </a:r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Unity Playground </a:t>
            </a:r>
            <a:r>
              <a:rPr lang="ja-JP" altLang="en-US"/>
              <a:t>アセットをインポートする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「アセットストア」を選択する</a:t>
            </a:r>
            <a:endParaRPr lang="ja-JP" altLang="en-US"/>
          </a:p>
        </p:txBody>
      </p:sp>
      <p:pic>
        <p:nvPicPr>
          <p:cNvPr id="4" name="図形 3" descr="p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38705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320415" y="2338705"/>
            <a:ext cx="1541780" cy="84518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p>
            <a:r>
              <a:rPr lang="en-US" altLang="ja-JP">
                <a:sym typeface="+mn-ea"/>
              </a:rPr>
              <a:t>Unity Playground </a:t>
            </a:r>
            <a:r>
              <a:rPr lang="ja-JP" altLang="en-US">
                <a:sym typeface="+mn-ea"/>
              </a:rPr>
              <a:t>アセットをインポートする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アセットストアが表示された</a:t>
            </a:r>
            <a:endParaRPr lang="ja-JP" altLang="en-US"/>
          </a:p>
        </p:txBody>
      </p:sp>
      <p:pic>
        <p:nvPicPr>
          <p:cNvPr id="4" name="図形 3" descr="pg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82520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Unity Playground </a:t>
            </a:r>
            <a:r>
              <a:rPr lang="ja-JP" altLang="en-US">
                <a:sym typeface="+mn-ea"/>
              </a:rPr>
              <a:t>アセットをインポートする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</a:t>
            </a:r>
            <a:r>
              <a:rPr lang="en-US" altLang="ja-JP"/>
              <a:t>Unity Playground</a:t>
            </a:r>
            <a:r>
              <a:rPr lang="ja-JP" altLang="en-US"/>
              <a:t>」を検索してクリックする</a:t>
            </a:r>
            <a:endParaRPr lang="ja-JP" altLang="en-US"/>
          </a:p>
        </p:txBody>
      </p:sp>
      <p:pic>
        <p:nvPicPr>
          <p:cNvPr id="4" name="図形 3" descr="pg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47290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2138680" y="2875915"/>
            <a:ext cx="2506345" cy="112776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ja-JP">
                <a:sym typeface="+mn-ea"/>
              </a:rPr>
              <a:t>Unity Playground </a:t>
            </a:r>
            <a:r>
              <a:rPr lang="ja-JP" altLang="en-US">
                <a:sym typeface="+mn-ea"/>
              </a:rPr>
              <a:t>アセットをインポートする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</a:t>
            </a:r>
            <a:r>
              <a:rPr lang="en-US" altLang="ja-JP"/>
              <a:t>Download</a:t>
            </a:r>
            <a:r>
              <a:rPr lang="ja-JP" altLang="en-US"/>
              <a:t>」をクリックする</a:t>
            </a:r>
            <a:endParaRPr lang="ja-JP" altLang="en-US"/>
          </a:p>
        </p:txBody>
      </p:sp>
      <p:pic>
        <p:nvPicPr>
          <p:cNvPr id="4" name="図形 3" descr="pg_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71090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5349875" y="3573780"/>
            <a:ext cx="1671955" cy="85598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Unity Playground </a:t>
            </a:r>
            <a:r>
              <a:rPr lang="ja-JP" altLang="en-US">
                <a:sym typeface="+mn-ea"/>
              </a:rPr>
              <a:t>アセットをインポートする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</a:t>
            </a:r>
            <a:r>
              <a:rPr lang="en-US" altLang="ja-JP"/>
              <a:t>Accept</a:t>
            </a:r>
            <a:r>
              <a:rPr lang="ja-JP" altLang="en-US"/>
              <a:t>」をクリックする</a:t>
            </a:r>
            <a:endParaRPr lang="ja-JP" altLang="en-US"/>
          </a:p>
        </p:txBody>
      </p:sp>
      <p:pic>
        <p:nvPicPr>
          <p:cNvPr id="4" name="図形 3" descr="pg_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47290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4276090" y="5027295"/>
            <a:ext cx="1671955" cy="85598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Unity Playground </a:t>
            </a:r>
            <a:r>
              <a:rPr lang="ja-JP" altLang="en-US">
                <a:sym typeface="+mn-ea"/>
              </a:rPr>
              <a:t>アセットをインポートする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</a:t>
            </a:r>
            <a:r>
              <a:rPr lang="en-US" altLang="ja-JP"/>
              <a:t>Import</a:t>
            </a:r>
            <a:r>
              <a:rPr lang="ja-JP" altLang="en-US"/>
              <a:t>」をクリックする</a:t>
            </a:r>
            <a:endParaRPr lang="ja-JP" altLang="en-US"/>
          </a:p>
        </p:txBody>
      </p:sp>
      <p:pic>
        <p:nvPicPr>
          <p:cNvPr id="4" name="図形 3" descr="pg_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60295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5371465" y="3845560"/>
            <a:ext cx="1671955" cy="85598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ja-JP">
                <a:sym typeface="+mn-ea"/>
              </a:rPr>
              <a:t>Unity Playground </a:t>
            </a:r>
            <a:r>
              <a:rPr lang="ja-JP" altLang="en-US">
                <a:sym typeface="+mn-ea"/>
              </a:rPr>
              <a:t>アセットをインポートする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</a:t>
            </a:r>
            <a:r>
              <a:rPr lang="en-US" altLang="ja-JP"/>
              <a:t>Import</a:t>
            </a:r>
            <a:r>
              <a:rPr lang="ja-JP" altLang="en-US"/>
              <a:t>」をクリックする</a:t>
            </a:r>
            <a:endParaRPr lang="ja-JP" altLang="en-US"/>
          </a:p>
        </p:txBody>
      </p:sp>
      <p:pic>
        <p:nvPicPr>
          <p:cNvPr id="4" name="図形 3" descr="pg_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14270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4199890" y="4680585"/>
            <a:ext cx="1671955" cy="85598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ja-JP">
                <a:sym typeface="+mn-ea"/>
              </a:rPr>
              <a:t>Unity Playground </a:t>
            </a:r>
            <a:r>
              <a:rPr lang="ja-JP" altLang="en-US">
                <a:sym typeface="+mn-ea"/>
              </a:rPr>
              <a:t>アセットをインポートする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「インポート」をクリックする</a:t>
            </a:r>
            <a:endParaRPr lang="ja-JP" altLang="en-US"/>
          </a:p>
        </p:txBody>
      </p:sp>
      <p:pic>
        <p:nvPicPr>
          <p:cNvPr id="4" name="図形 3" descr="pg_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49500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3039745" y="4788535"/>
            <a:ext cx="1542415" cy="71564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Unity Playground </a:t>
            </a:r>
            <a:r>
              <a:rPr lang="ja-JP" altLang="en-US">
                <a:sym typeface="+mn-ea"/>
              </a:rPr>
              <a:t>アセットをインポートする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Unity Playground </a:t>
            </a:r>
            <a:r>
              <a:rPr lang="ja-JP" altLang="en-US"/>
              <a:t>アセットをインポートできた</a:t>
            </a:r>
            <a:endParaRPr lang="ja-JP" altLang="en-US"/>
          </a:p>
        </p:txBody>
      </p:sp>
      <p:pic>
        <p:nvPicPr>
          <p:cNvPr id="4" name="図形 3" descr="pg_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60295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サンプルゲームで遊んでみる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Assets/Examples/Adventure</a:t>
            </a:r>
            <a:r>
              <a:rPr lang="ja-JP" altLang="en-US"/>
              <a:t>の</a:t>
            </a:r>
            <a:r>
              <a:rPr lang="en-US" altLang="ja-JP"/>
              <a:t>Adventure</a:t>
            </a:r>
            <a:r>
              <a:rPr lang="ja-JP" altLang="en-US"/>
              <a:t>シーンをダブルクリックする</a:t>
            </a:r>
            <a:endParaRPr lang="ja-JP" altLang="en-US"/>
          </a:p>
        </p:txBody>
      </p:sp>
      <p:pic>
        <p:nvPicPr>
          <p:cNvPr id="4" name="図形 3" descr="pg_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349500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6141720" y="4799330"/>
            <a:ext cx="1152525" cy="71564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テキストボックス 7"/>
          <p:cNvSpPr txBox="1"/>
          <p:nvPr/>
        </p:nvSpPr>
        <p:spPr>
          <a:xfrm>
            <a:off x="5588635" y="443611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600" b="1">
                <a:ln>
                  <a:noFill/>
                </a:ln>
                <a:solidFill>
                  <a:srgbClr val="FFC000"/>
                </a:solidFill>
              </a:rPr>
              <a:t>①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5" name="楕円 4"/>
          <p:cNvSpPr/>
          <p:nvPr/>
        </p:nvSpPr>
        <p:spPr>
          <a:xfrm>
            <a:off x="7369810" y="4512310"/>
            <a:ext cx="892810" cy="71564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8351520" y="454787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600" b="1">
                <a:ln>
                  <a:noFill/>
                </a:ln>
                <a:solidFill>
                  <a:srgbClr val="FFC000"/>
                </a:solidFill>
              </a:rPr>
              <a:t>②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新規プロジェクトを作る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Unity Hub </a:t>
            </a:r>
            <a:r>
              <a:rPr lang="ja-JP" altLang="en-US"/>
              <a:t>の「新規」をクリックする</a:t>
            </a:r>
            <a:endParaRPr lang="ja-JP" altLang="en-US"/>
          </a:p>
        </p:txBody>
      </p:sp>
      <p:pic>
        <p:nvPicPr>
          <p:cNvPr id="4" name="図形 3" descr="pg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261235"/>
            <a:ext cx="7619365" cy="4380865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7328535" y="2526030"/>
            <a:ext cx="940435" cy="84518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サンプルゲームで遊んでみる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再生ボタンをクリックする</a:t>
            </a:r>
            <a:endParaRPr lang="ja-JP" altLang="en-US"/>
          </a:p>
        </p:txBody>
      </p:sp>
      <p:pic>
        <p:nvPicPr>
          <p:cNvPr id="4" name="図形 3" descr="pg_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371090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5306060" y="2371090"/>
            <a:ext cx="925195" cy="58610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サンプルゲームで遊んでみる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</a:t>
            </a:r>
            <a:r>
              <a:rPr lang="en-US" altLang="ja-JP"/>
              <a:t>W</a:t>
            </a:r>
            <a:r>
              <a:rPr lang="ja-JP" altLang="en-US"/>
              <a:t>」「</a:t>
            </a:r>
            <a:r>
              <a:rPr lang="en-US" altLang="ja-JP"/>
              <a:t>A</a:t>
            </a:r>
            <a:r>
              <a:rPr lang="ja-JP" altLang="en-US"/>
              <a:t>」「</a:t>
            </a:r>
            <a:r>
              <a:rPr lang="en-US" altLang="ja-JP"/>
              <a:t>S</a:t>
            </a:r>
            <a:r>
              <a:rPr lang="ja-JP" altLang="en-US"/>
              <a:t>」「</a:t>
            </a:r>
            <a:r>
              <a:rPr lang="en-US" altLang="ja-JP"/>
              <a:t>D</a:t>
            </a:r>
            <a:r>
              <a:rPr lang="ja-JP" altLang="en-US"/>
              <a:t>」キーで移動する</a:t>
            </a:r>
            <a:endParaRPr lang="ja-JP" altLang="en-US"/>
          </a:p>
        </p:txBody>
      </p:sp>
      <p:pic>
        <p:nvPicPr>
          <p:cNvPr id="4" name="図形 3" descr="pg_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60295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サンプルゲームで遊んでみる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もう一回再生ボタンを押すと終了する</a:t>
            </a:r>
            <a:endParaRPr lang="ja-JP" altLang="en-US"/>
          </a:p>
        </p:txBody>
      </p:sp>
      <p:pic>
        <p:nvPicPr>
          <p:cNvPr id="4" name="図形 3" descr="pg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381885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5306060" y="2371090"/>
            <a:ext cx="925195" cy="58610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サンプルゲームで遊んでみる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>
                <a:sym typeface="+mn-ea"/>
              </a:rPr>
              <a:t>Assets/Examples/Defender</a:t>
            </a:r>
            <a:endParaRPr lang="ja-JP" altLang="en-US"/>
          </a:p>
        </p:txBody>
      </p:sp>
      <p:pic>
        <p:nvPicPr>
          <p:cNvPr id="4" name="図形 3" descr="pg_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414905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サンプルゲームで遊んでみる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>
                <a:sym typeface="+mn-ea"/>
              </a:rPr>
              <a:t>Assets/Examples/Football</a:t>
            </a:r>
            <a:endParaRPr lang="ja-JP" altLang="en-US"/>
          </a:p>
        </p:txBody>
      </p:sp>
      <p:pic>
        <p:nvPicPr>
          <p:cNvPr id="4" name="図形 3" descr="pg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49500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サンプルゲームで遊んでみる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>
                <a:sym typeface="+mn-ea"/>
              </a:rPr>
              <a:t>Assets/Examples/Lander</a:t>
            </a:r>
            <a:endParaRPr lang="ja-JP" altLang="en-US"/>
          </a:p>
        </p:txBody>
      </p:sp>
      <p:pic>
        <p:nvPicPr>
          <p:cNvPr id="4" name="図形 3" descr="pg_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317115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サンプルゲームで遊んでみる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>
                <a:sym typeface="+mn-ea"/>
              </a:rPr>
              <a:t>Assets/Examples/Maze</a:t>
            </a:r>
            <a:endParaRPr lang="ja-JP" altLang="en-US"/>
          </a:p>
        </p:txBody>
      </p:sp>
      <p:pic>
        <p:nvPicPr>
          <p:cNvPr id="4" name="図形 3" descr="pg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81885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サンプルゲームで遊んでみる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>
                <a:sym typeface="+mn-ea"/>
              </a:rPr>
              <a:t>Assets/Examples/Roguelike</a:t>
            </a:r>
            <a:endParaRPr lang="ja-JP" altLang="en-US"/>
          </a:p>
        </p:txBody>
      </p:sp>
      <p:pic>
        <p:nvPicPr>
          <p:cNvPr id="4" name="図形 3" descr="pg_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436495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次のページからチュートリアルを作っていく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>
          <a:xfrm>
            <a:off x="838200" y="1605915"/>
            <a:ext cx="10515600" cy="4351338"/>
          </a:xfrm>
        </p:spPr>
        <p:txBody>
          <a:bodyPr/>
          <a:p>
            <a:r>
              <a:rPr lang="ja-JP" altLang="en-US"/>
              <a:t>https://unity3d.com/jp/learn/tutorials/projects/unity-playground/making-your-first-game</a:t>
            </a:r>
            <a:endParaRPr lang="ja-JP" altLang="en-US"/>
          </a:p>
        </p:txBody>
      </p:sp>
      <p:pic>
        <p:nvPicPr>
          <p:cNvPr id="4" name="図形 3" descr="pg_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480310"/>
            <a:ext cx="7619365" cy="4276090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シーン名を変更する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75645" cy="4351655"/>
          </a:xfrm>
        </p:spPr>
        <p:txBody>
          <a:bodyPr/>
          <a:p>
            <a:r>
              <a:rPr lang="en-US" altLang="ja-JP"/>
              <a:t>Assets/Scenes</a:t>
            </a:r>
            <a:r>
              <a:rPr lang="ja-JP" altLang="en-US"/>
              <a:t>のシーン名を「</a:t>
            </a:r>
            <a:r>
              <a:rPr lang="en-US" altLang="ja-JP"/>
              <a:t>MainScene</a:t>
            </a:r>
            <a:r>
              <a:rPr lang="ja-JP" altLang="en-US"/>
              <a:t>」に変更してダブルクリックする</a:t>
            </a:r>
            <a:endParaRPr lang="ja-JP" altLang="en-US"/>
          </a:p>
        </p:txBody>
      </p:sp>
      <p:pic>
        <p:nvPicPr>
          <p:cNvPr id="4" name="図形 3" descr="pg_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402840"/>
            <a:ext cx="7619365" cy="4161790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6661150" y="4449445"/>
            <a:ext cx="1080135" cy="70167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新規プロジェクトを作る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下記の設定を参考にしてプロジェクトを作成する</a:t>
            </a:r>
            <a:endParaRPr lang="ja-JP" altLang="en-US"/>
          </a:p>
        </p:txBody>
      </p:sp>
      <p:pic>
        <p:nvPicPr>
          <p:cNvPr id="4" name="図形 3" descr="pg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24735"/>
            <a:ext cx="7619365" cy="4380865"/>
          </a:xfrm>
          <a:prstGeom prst="rect">
            <a:avLst/>
          </a:prstGeom>
        </p:spPr>
      </p:pic>
      <p:sp>
        <p:nvSpPr>
          <p:cNvPr id="8" name="テキストボックス 7"/>
          <p:cNvSpPr txBox="1"/>
          <p:nvPr/>
        </p:nvSpPr>
        <p:spPr>
          <a:xfrm>
            <a:off x="2725420" y="357886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600" b="1">
                <a:ln>
                  <a:noFill/>
                </a:ln>
                <a:solidFill>
                  <a:srgbClr val="FFC000"/>
                </a:solidFill>
              </a:rPr>
              <a:t>①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5" name="楕円 4"/>
          <p:cNvSpPr/>
          <p:nvPr/>
        </p:nvSpPr>
        <p:spPr>
          <a:xfrm>
            <a:off x="3317875" y="3578860"/>
            <a:ext cx="5611495" cy="17513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7387590" y="5455285"/>
            <a:ext cx="1541780" cy="84518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テキストボックス 6"/>
          <p:cNvSpPr txBox="1"/>
          <p:nvPr/>
        </p:nvSpPr>
        <p:spPr>
          <a:xfrm>
            <a:off x="9028430" y="553212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600" b="1">
                <a:ln>
                  <a:noFill/>
                </a:ln>
                <a:solidFill>
                  <a:srgbClr val="FFC000"/>
                </a:solidFill>
              </a:rPr>
              <a:t>②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Player </a:t>
            </a:r>
            <a:r>
              <a:rPr lang="ja-JP" altLang="en-US"/>
              <a:t>を作る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Assets/Images/Spaceships</a:t>
            </a:r>
            <a:r>
              <a:rPr lang="ja-JP" altLang="en-US"/>
              <a:t>の</a:t>
            </a:r>
            <a:r>
              <a:rPr lang="en-US" altLang="ja-JP"/>
              <a:t>ShaceshipRed</a:t>
            </a:r>
            <a:r>
              <a:rPr lang="ja-JP" altLang="en-US"/>
              <a:t>をドラッグ＆ドロップする</a:t>
            </a:r>
            <a:endParaRPr lang="ja-JP" altLang="en-US"/>
          </a:p>
        </p:txBody>
      </p:sp>
      <p:pic>
        <p:nvPicPr>
          <p:cNvPr id="4" name="図形 3" descr="pg_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28875"/>
            <a:ext cx="7619365" cy="4161790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6919595" y="4488180"/>
            <a:ext cx="1080135" cy="70167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上矢印 4"/>
          <p:cNvSpPr/>
          <p:nvPr/>
        </p:nvSpPr>
        <p:spPr>
          <a:xfrm>
            <a:off x="7279005" y="3280410"/>
            <a:ext cx="360680" cy="104521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図形 4" descr="pg_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286635"/>
            <a:ext cx="7619365" cy="458089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名前を変更する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名前を「</a:t>
            </a:r>
            <a:r>
              <a:rPr lang="en-US" altLang="ja-JP"/>
              <a:t>Ship</a:t>
            </a:r>
            <a:r>
              <a:rPr lang="ja-JP" altLang="en-US"/>
              <a:t>」に変更する</a:t>
            </a:r>
            <a:endParaRPr lang="ja-JP" altLang="en-US"/>
          </a:p>
        </p:txBody>
      </p:sp>
      <p:sp>
        <p:nvSpPr>
          <p:cNvPr id="6" name="楕円 5"/>
          <p:cNvSpPr/>
          <p:nvPr/>
        </p:nvSpPr>
        <p:spPr>
          <a:xfrm>
            <a:off x="6403340" y="2785110"/>
            <a:ext cx="1080135" cy="70167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タグを変更する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タグを「</a:t>
            </a:r>
            <a:r>
              <a:rPr lang="en-US" altLang="ja-JP"/>
              <a:t>Player</a:t>
            </a:r>
            <a:r>
              <a:rPr lang="ja-JP" altLang="en-US"/>
              <a:t>」に変更する</a:t>
            </a:r>
            <a:endParaRPr lang="ja-JP" altLang="en-US"/>
          </a:p>
        </p:txBody>
      </p:sp>
      <p:pic>
        <p:nvPicPr>
          <p:cNvPr id="4" name="図形 3" descr="pg_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466975"/>
            <a:ext cx="7619365" cy="4257040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6325870" y="3194050"/>
            <a:ext cx="1080135" cy="70167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コンポーネントを追加する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Assets/Scripts/Movement</a:t>
            </a:r>
            <a:r>
              <a:rPr lang="ja-JP" altLang="en-US"/>
              <a:t>の</a:t>
            </a:r>
            <a:r>
              <a:rPr lang="en-US" altLang="ja-JP"/>
              <a:t>Move</a:t>
            </a:r>
            <a:r>
              <a:rPr lang="ja-JP" altLang="en-US"/>
              <a:t>をドラッグ＆ドロップする</a:t>
            </a:r>
            <a:endParaRPr lang="ja-JP" altLang="en-US"/>
          </a:p>
        </p:txBody>
      </p:sp>
      <p:pic>
        <p:nvPicPr>
          <p:cNvPr id="6" name="図形 5" descr="pg_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14905"/>
            <a:ext cx="7619365" cy="4085590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5448300" y="5398135"/>
            <a:ext cx="1080135" cy="89535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右矢印 7"/>
          <p:cNvSpPr/>
          <p:nvPr/>
        </p:nvSpPr>
        <p:spPr>
          <a:xfrm>
            <a:off x="6746875" y="5690870"/>
            <a:ext cx="1096645" cy="30988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コンポーネントを追加する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Move</a:t>
            </a:r>
            <a:r>
              <a:rPr lang="ja-JP" altLang="en-US"/>
              <a:t>コンポーネントが追加された</a:t>
            </a:r>
            <a:endParaRPr lang="ja-JP" altLang="en-US"/>
          </a:p>
        </p:txBody>
      </p:sp>
      <p:pic>
        <p:nvPicPr>
          <p:cNvPr id="4" name="図形 3" descr="pg_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76805"/>
            <a:ext cx="7619365" cy="4314190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6145530" y="4086225"/>
            <a:ext cx="2227580" cy="89535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重力スケールを変更する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重力スケールを</a:t>
            </a:r>
            <a:r>
              <a:rPr lang="en-US" altLang="ja-JP"/>
              <a:t>0</a:t>
            </a:r>
            <a:r>
              <a:rPr lang="ja-JP" altLang="en-US"/>
              <a:t>に変更する</a:t>
            </a:r>
            <a:endParaRPr lang="ja-JP" altLang="en-US"/>
          </a:p>
        </p:txBody>
      </p:sp>
      <p:pic>
        <p:nvPicPr>
          <p:cNvPr id="4" name="図形 3" descr="pg_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905760"/>
            <a:ext cx="7619365" cy="3152140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6416675" y="3930650"/>
            <a:ext cx="1892300" cy="89535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キー入力の方法を変更する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Input keys </a:t>
            </a:r>
            <a:r>
              <a:rPr lang="ja-JP" altLang="en-US"/>
              <a:t>を「</a:t>
            </a:r>
            <a:r>
              <a:rPr lang="en-US" altLang="ja-JP"/>
              <a:t>WASD</a:t>
            </a:r>
            <a:r>
              <a:rPr lang="ja-JP" altLang="en-US"/>
              <a:t>」に変更する</a:t>
            </a:r>
            <a:endParaRPr lang="en-US" altLang="ja-JP"/>
          </a:p>
        </p:txBody>
      </p:sp>
      <p:pic>
        <p:nvPicPr>
          <p:cNvPr id="4" name="図形 3" descr="pg_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892425"/>
            <a:ext cx="7619365" cy="2742565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6054725" y="4201795"/>
            <a:ext cx="3079115" cy="107569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再生中に色を変える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[</a:t>
            </a:r>
            <a:r>
              <a:rPr lang="ja-JP" altLang="en-US"/>
              <a:t>編集</a:t>
            </a:r>
            <a:r>
              <a:rPr lang="en-US" altLang="ja-JP"/>
              <a:t>]-[</a:t>
            </a:r>
            <a:r>
              <a:rPr lang="ja-JP" altLang="en-US"/>
              <a:t>環境設定</a:t>
            </a:r>
            <a:r>
              <a:rPr lang="en-US" altLang="ja-JP"/>
              <a:t>]</a:t>
            </a:r>
            <a:r>
              <a:rPr lang="ja-JP" altLang="en-US"/>
              <a:t>を選択する</a:t>
            </a:r>
            <a:endParaRPr lang="ja-JP" altLang="en-US"/>
          </a:p>
        </p:txBody>
      </p:sp>
      <p:pic>
        <p:nvPicPr>
          <p:cNvPr id="5" name="図形 4" descr="pg_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647315"/>
            <a:ext cx="7619365" cy="3180715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2175510" y="4565650"/>
            <a:ext cx="11830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再生中に色を変える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色の「</a:t>
            </a:r>
            <a:r>
              <a:rPr lang="en-US" altLang="ja-JP"/>
              <a:t>Playmode tint</a:t>
            </a:r>
            <a:r>
              <a:rPr lang="ja-JP" altLang="en-US"/>
              <a:t>」を好きな色に変更する</a:t>
            </a:r>
            <a:endParaRPr lang="ja-JP" altLang="en-US"/>
          </a:p>
        </p:txBody>
      </p:sp>
      <p:pic>
        <p:nvPicPr>
          <p:cNvPr id="6" name="図形 5" descr="pg_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505710"/>
            <a:ext cx="7619365" cy="4228465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4045585" y="3679825"/>
            <a:ext cx="60471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2033905" y="3223895"/>
            <a:ext cx="11830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テキストボックス 7"/>
          <p:cNvSpPr txBox="1"/>
          <p:nvPr/>
        </p:nvSpPr>
        <p:spPr>
          <a:xfrm>
            <a:off x="1270635" y="3223895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600" b="1">
                <a:ln>
                  <a:noFill/>
                </a:ln>
                <a:solidFill>
                  <a:srgbClr val="FFC000"/>
                </a:solidFill>
              </a:rPr>
              <a:t>①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9" name="テキストボックス 8"/>
          <p:cNvSpPr txBox="1"/>
          <p:nvPr/>
        </p:nvSpPr>
        <p:spPr>
          <a:xfrm>
            <a:off x="10182860" y="375666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600" b="1">
                <a:ln>
                  <a:noFill/>
                </a:ln>
                <a:solidFill>
                  <a:srgbClr val="FFC000"/>
                </a:solidFill>
              </a:rPr>
              <a:t>②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再生してみる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</a:t>
            </a:r>
            <a:r>
              <a:rPr lang="en-US" altLang="ja-JP"/>
              <a:t>W</a:t>
            </a:r>
            <a:r>
              <a:rPr lang="ja-JP" altLang="en-US"/>
              <a:t>」「</a:t>
            </a:r>
            <a:r>
              <a:rPr lang="en-US" altLang="ja-JP"/>
              <a:t>A</a:t>
            </a:r>
            <a:r>
              <a:rPr lang="ja-JP" altLang="en-US"/>
              <a:t>」「</a:t>
            </a:r>
            <a:r>
              <a:rPr lang="en-US" altLang="ja-JP"/>
              <a:t>S</a:t>
            </a:r>
            <a:r>
              <a:rPr lang="ja-JP" altLang="en-US"/>
              <a:t>」「</a:t>
            </a:r>
            <a:r>
              <a:rPr lang="en-US" altLang="ja-JP"/>
              <a:t>D</a:t>
            </a:r>
            <a:r>
              <a:rPr lang="ja-JP" altLang="en-US"/>
              <a:t>」キーで</a:t>
            </a:r>
            <a:r>
              <a:rPr lang="en-US" altLang="ja-JP"/>
              <a:t>Ship</a:t>
            </a:r>
            <a:r>
              <a:rPr lang="ja-JP" altLang="en-US"/>
              <a:t>が移動する</a:t>
            </a:r>
            <a:endParaRPr lang="ja-JP" altLang="en-US"/>
          </a:p>
        </p:txBody>
      </p:sp>
      <p:pic>
        <p:nvPicPr>
          <p:cNvPr id="4" name="図形 3" descr="pg_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518410"/>
            <a:ext cx="7619365" cy="4161790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>
            <a:off x="5476875" y="4607560"/>
            <a:ext cx="902970" cy="36131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左矢印 5"/>
          <p:cNvSpPr/>
          <p:nvPr/>
        </p:nvSpPr>
        <p:spPr>
          <a:xfrm>
            <a:off x="2441575" y="4607560"/>
            <a:ext cx="886460" cy="349885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下矢印 6"/>
          <p:cNvSpPr/>
          <p:nvPr/>
        </p:nvSpPr>
        <p:spPr>
          <a:xfrm>
            <a:off x="4262755" y="5699760"/>
            <a:ext cx="361950" cy="87757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上矢印 7"/>
          <p:cNvSpPr/>
          <p:nvPr/>
        </p:nvSpPr>
        <p:spPr>
          <a:xfrm>
            <a:off x="4262755" y="3030220"/>
            <a:ext cx="361950" cy="79946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9" name="テキストボックス 8"/>
          <p:cNvSpPr txBox="1"/>
          <p:nvPr/>
        </p:nvSpPr>
        <p:spPr>
          <a:xfrm>
            <a:off x="3681095" y="3107055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3600" b="1">
                <a:ln>
                  <a:noFill/>
                </a:ln>
                <a:solidFill>
                  <a:srgbClr val="FFC000"/>
                </a:solidFill>
              </a:rPr>
              <a:t>W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10" name="テキストボックス 9"/>
          <p:cNvSpPr txBox="1"/>
          <p:nvPr/>
        </p:nvSpPr>
        <p:spPr>
          <a:xfrm>
            <a:off x="2647950" y="403987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3600" b="1">
                <a:ln>
                  <a:noFill/>
                </a:ln>
                <a:solidFill>
                  <a:srgbClr val="FFC000"/>
                </a:solidFill>
              </a:rPr>
              <a:t>A</a:t>
            </a:r>
            <a:endParaRPr lang="en-US" altLang="ja-JP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11" name="テキストボックス 10"/>
          <p:cNvSpPr txBox="1"/>
          <p:nvPr/>
        </p:nvSpPr>
        <p:spPr>
          <a:xfrm>
            <a:off x="5616575" y="403987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3600" b="1">
                <a:ln>
                  <a:noFill/>
                </a:ln>
                <a:solidFill>
                  <a:srgbClr val="FFC000"/>
                </a:solidFill>
              </a:rPr>
              <a:t>D</a:t>
            </a:r>
            <a:endParaRPr lang="en-US" altLang="ja-JP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12" name="テキストボックス 11"/>
          <p:cNvSpPr txBox="1"/>
          <p:nvPr/>
        </p:nvSpPr>
        <p:spPr>
          <a:xfrm>
            <a:off x="3861435" y="5622925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3600" b="1">
                <a:ln>
                  <a:noFill/>
                </a:ln>
                <a:solidFill>
                  <a:srgbClr val="FFC000"/>
                </a:solidFill>
              </a:rPr>
              <a:t>S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13" name="楕円 12"/>
          <p:cNvSpPr/>
          <p:nvPr/>
        </p:nvSpPr>
        <p:spPr>
          <a:xfrm>
            <a:off x="5336540" y="2308225"/>
            <a:ext cx="11830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14" name="スライド番号プレースホルダ 1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新規プロジェクトを作る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新規プロジェクトが作れた</a:t>
            </a:r>
            <a:endParaRPr lang="ja-JP" altLang="en-US"/>
          </a:p>
        </p:txBody>
      </p:sp>
      <p:pic>
        <p:nvPicPr>
          <p:cNvPr id="4" name="図形 3" descr="pg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89505"/>
            <a:ext cx="7619365" cy="4085590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再生してみる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もう一度再生ボタンを押して終了する</a:t>
            </a:r>
            <a:endParaRPr lang="ja-JP" altLang="en-US"/>
          </a:p>
        </p:txBody>
      </p:sp>
      <p:pic>
        <p:nvPicPr>
          <p:cNvPr id="4" name="図形 3" descr="pg_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479675"/>
            <a:ext cx="7619365" cy="4152265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5336540" y="2308225"/>
            <a:ext cx="11830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線形抗力を変更する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線形抗力を</a:t>
            </a:r>
            <a:r>
              <a:rPr lang="en-US" altLang="ja-JP"/>
              <a:t>10</a:t>
            </a:r>
            <a:r>
              <a:rPr lang="ja-JP" altLang="en-US"/>
              <a:t>に変更する</a:t>
            </a:r>
            <a:endParaRPr lang="ja-JP" altLang="en-US"/>
          </a:p>
        </p:txBody>
      </p:sp>
      <p:pic>
        <p:nvPicPr>
          <p:cNvPr id="4" name="図形 3" descr="pg_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3138170"/>
            <a:ext cx="7619365" cy="2694940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7181215" y="3688715"/>
            <a:ext cx="11830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再生してみる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操作しやすくなったことを確認する</a:t>
            </a:r>
            <a:endParaRPr lang="ja-JP" altLang="en-US"/>
          </a:p>
        </p:txBody>
      </p:sp>
      <p:pic>
        <p:nvPicPr>
          <p:cNvPr id="4" name="図形 3" descr="pg_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402205"/>
            <a:ext cx="7619365" cy="4123690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5414010" y="2269490"/>
            <a:ext cx="11830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速度を変更してみる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速度を</a:t>
            </a:r>
            <a:r>
              <a:rPr lang="en-US" altLang="ja-JP"/>
              <a:t>8</a:t>
            </a:r>
            <a:r>
              <a:rPr lang="ja-JP" altLang="en-US"/>
              <a:t>に変更して、再生して違いを確認してみる</a:t>
            </a:r>
            <a:endParaRPr lang="ja-JP" altLang="en-US"/>
          </a:p>
        </p:txBody>
      </p:sp>
      <p:pic>
        <p:nvPicPr>
          <p:cNvPr id="4" name="図形 3" descr="pg_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944495"/>
            <a:ext cx="7619365" cy="3333115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7155815" y="3998595"/>
            <a:ext cx="11830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小惑星を配置する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Assets/Images/Asteroids</a:t>
            </a:r>
            <a:r>
              <a:rPr lang="ja-JP" altLang="en-US"/>
              <a:t>から</a:t>
            </a:r>
            <a:r>
              <a:rPr lang="en-US" altLang="ja-JP"/>
              <a:t>Asteroid2</a:t>
            </a:r>
            <a:r>
              <a:rPr lang="ja-JP" altLang="en-US"/>
              <a:t>をドラッグ＆ドロップする</a:t>
            </a:r>
            <a:endParaRPr lang="ja-JP" altLang="en-US"/>
          </a:p>
        </p:txBody>
      </p:sp>
      <p:pic>
        <p:nvPicPr>
          <p:cNvPr id="4" name="図形 3" descr="pg_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338070"/>
            <a:ext cx="7619365" cy="4380865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7762240" y="4605020"/>
            <a:ext cx="11830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上矢印 7"/>
          <p:cNvSpPr/>
          <p:nvPr/>
        </p:nvSpPr>
        <p:spPr>
          <a:xfrm>
            <a:off x="8172450" y="3601720"/>
            <a:ext cx="361950" cy="79946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小惑星を配置する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Asteroid2</a:t>
            </a:r>
            <a:r>
              <a:rPr lang="ja-JP" altLang="en-US"/>
              <a:t>を選択して、位置を</a:t>
            </a:r>
            <a:r>
              <a:rPr lang="en-US" altLang="ja-JP"/>
              <a:t>(3, 4, 0)</a:t>
            </a:r>
            <a:r>
              <a:rPr lang="ja-JP" altLang="en-US"/>
              <a:t>に変更する</a:t>
            </a:r>
            <a:endParaRPr lang="ja-JP" altLang="en-US"/>
          </a:p>
        </p:txBody>
      </p:sp>
      <p:pic>
        <p:nvPicPr>
          <p:cNvPr id="4" name="図形 3" descr="pg_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28875"/>
            <a:ext cx="7619365" cy="4152265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2601595" y="3134360"/>
            <a:ext cx="118300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楕円 4"/>
          <p:cNvSpPr/>
          <p:nvPr/>
        </p:nvSpPr>
        <p:spPr>
          <a:xfrm>
            <a:off x="7129780" y="3134360"/>
            <a:ext cx="277558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テキストボックス 7"/>
          <p:cNvSpPr txBox="1"/>
          <p:nvPr/>
        </p:nvSpPr>
        <p:spPr>
          <a:xfrm>
            <a:off x="1682750" y="313436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600" b="1">
                <a:ln>
                  <a:noFill/>
                </a:ln>
                <a:solidFill>
                  <a:srgbClr val="FFC000"/>
                </a:solidFill>
              </a:rPr>
              <a:t>①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6" name="テキストボックス 5"/>
          <p:cNvSpPr txBox="1"/>
          <p:nvPr/>
        </p:nvSpPr>
        <p:spPr>
          <a:xfrm>
            <a:off x="10005060" y="3134360"/>
            <a:ext cx="763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ja-JP" altLang="en-US" sz="3600" b="1">
                <a:ln>
                  <a:noFill/>
                </a:ln>
                <a:solidFill>
                  <a:srgbClr val="FFC000"/>
                </a:solidFill>
              </a:rPr>
              <a:t>②</a:t>
            </a:r>
            <a:endParaRPr lang="ja-JP" altLang="en-US" sz="3600" b="1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小惑星に</a:t>
            </a:r>
            <a:r>
              <a:rPr lang="ja-JP" altLang="en-US"/>
              <a:t>コンポーネントを追加する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「コンポーネントを追加」から「</a:t>
            </a:r>
            <a:r>
              <a:rPr lang="en-US" altLang="ja-JP"/>
              <a:t>Rigidbody 2D</a:t>
            </a:r>
            <a:r>
              <a:rPr lang="ja-JP" altLang="en-US"/>
              <a:t>」を選択する</a:t>
            </a:r>
            <a:endParaRPr lang="ja-JP" altLang="en-US"/>
          </a:p>
        </p:txBody>
      </p:sp>
      <p:pic>
        <p:nvPicPr>
          <p:cNvPr id="4" name="図形 3" descr="pg_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0" y="2879725"/>
            <a:ext cx="6019165" cy="3152140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5246370" y="4463415"/>
            <a:ext cx="277558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>
                <a:sym typeface="+mn-ea"/>
              </a:rPr>
              <a:t>小惑星にコンポーネントを追加する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「コンポーネントを追加」から「</a:t>
            </a:r>
            <a:r>
              <a:rPr lang="en-US" altLang="ja-JP"/>
              <a:t>Polygon Collider 2D</a:t>
            </a:r>
            <a:r>
              <a:rPr lang="ja-JP" altLang="en-US"/>
              <a:t>」を選択する</a:t>
            </a:r>
            <a:endParaRPr lang="ja-JP" altLang="en-US"/>
          </a:p>
        </p:txBody>
      </p:sp>
      <p:pic>
        <p:nvPicPr>
          <p:cNvPr id="4" name="図形 3" descr="pg_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505" y="2802890"/>
            <a:ext cx="6142990" cy="3180715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5130165" y="4321175"/>
            <a:ext cx="277558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>
                <a:sym typeface="+mn-ea"/>
              </a:rPr>
              <a:t>Ship</a:t>
            </a:r>
            <a:r>
              <a:rPr lang="ja-JP" altLang="en-US">
                <a:sym typeface="+mn-ea"/>
              </a:rPr>
              <a:t>にコンポーネントを追加する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Ship</a:t>
            </a:r>
            <a:r>
              <a:rPr lang="ja-JP" altLang="en-US"/>
              <a:t>を選択して、同様に「</a:t>
            </a:r>
            <a:r>
              <a:rPr lang="en-US" altLang="ja-JP"/>
              <a:t>Polygon Collider 2D</a:t>
            </a:r>
            <a:r>
              <a:rPr lang="ja-JP" altLang="en-US"/>
              <a:t>」を追加する</a:t>
            </a:r>
            <a:endParaRPr lang="ja-JP" altLang="en-US"/>
          </a:p>
        </p:txBody>
      </p:sp>
      <p:pic>
        <p:nvPicPr>
          <p:cNvPr id="4" name="図形 3" descr="pg_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505" y="2802890"/>
            <a:ext cx="6142990" cy="3180715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5078095" y="4399280"/>
            <a:ext cx="277558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再生してみる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小惑星が下に落ちていってしまう</a:t>
            </a:r>
            <a:endParaRPr lang="ja-JP" altLang="en-US"/>
          </a:p>
        </p:txBody>
      </p:sp>
      <p:pic>
        <p:nvPicPr>
          <p:cNvPr id="4" name="図形 3" descr="pg_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41575"/>
            <a:ext cx="7619365" cy="4152265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5336540" y="2296160"/>
            <a:ext cx="117538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日本語表示にする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[Edit]-[Preference]</a:t>
            </a:r>
            <a:r>
              <a:rPr lang="ja-JP" altLang="en-US"/>
              <a:t>を選択する</a:t>
            </a:r>
            <a:endParaRPr lang="ja-JP" altLang="en-US"/>
          </a:p>
        </p:txBody>
      </p:sp>
      <p:pic>
        <p:nvPicPr>
          <p:cNvPr id="5" name="図形 4" descr="pg_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24735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2029460" y="4522470"/>
            <a:ext cx="1541780" cy="84518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小惑星の重力スケールを変更する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小惑星の重力スケールを</a:t>
            </a:r>
            <a:r>
              <a:rPr lang="en-US" altLang="ja-JP"/>
              <a:t>0</a:t>
            </a:r>
            <a:r>
              <a:rPr lang="ja-JP" altLang="en-US"/>
              <a:t>に変更して、再生してみる</a:t>
            </a:r>
            <a:endParaRPr lang="ja-JP" altLang="en-US"/>
          </a:p>
        </p:txBody>
      </p:sp>
      <p:pic>
        <p:nvPicPr>
          <p:cNvPr id="4" name="図形 3" descr="pg_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1630" y="3063240"/>
            <a:ext cx="6428740" cy="3114040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708525" y="4220845"/>
            <a:ext cx="277558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小惑星の質量を変更する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小惑星の質量を</a:t>
            </a:r>
            <a:r>
              <a:rPr lang="en-US" altLang="ja-JP"/>
              <a:t>10</a:t>
            </a:r>
            <a:r>
              <a:rPr lang="ja-JP" altLang="en-US"/>
              <a:t>に変更して、再生してみる</a:t>
            </a:r>
            <a:endParaRPr lang="ja-JP" altLang="en-US"/>
          </a:p>
          <a:p>
            <a:r>
              <a:rPr lang="ja-JP" altLang="en-US"/>
              <a:t>線形抗力や角抗力なども変更して、違いを比べてみよう</a:t>
            </a:r>
            <a:endParaRPr lang="ja-JP" altLang="en-US"/>
          </a:p>
        </p:txBody>
      </p:sp>
      <p:pic>
        <p:nvPicPr>
          <p:cNvPr id="5" name="図形 4" descr="pg_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2967990"/>
            <a:ext cx="6123940" cy="3209290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4511040" y="3882390"/>
            <a:ext cx="2775585" cy="79883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小惑星にコンポーネントを追加する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>
          <a:xfrm>
            <a:off x="838200" y="1542415"/>
            <a:ext cx="10515600" cy="4634865"/>
          </a:xfrm>
        </p:spPr>
        <p:txBody>
          <a:bodyPr/>
          <a:p>
            <a:r>
              <a:rPr lang="en-US" altLang="ja-JP"/>
              <a:t>Asteroid2</a:t>
            </a:r>
            <a:r>
              <a:rPr lang="ja-JP" altLang="en-US"/>
              <a:t>に</a:t>
            </a:r>
            <a:r>
              <a:rPr lang="en-US" altLang="ja-JP"/>
              <a:t>Assets/Scripts/Attributes</a:t>
            </a:r>
            <a:r>
              <a:rPr lang="ja-JP" altLang="en-US"/>
              <a:t>の</a:t>
            </a:r>
            <a:r>
              <a:rPr lang="en-US" altLang="ja-JP"/>
              <a:t>ModifyHealthAttribute</a:t>
            </a:r>
            <a:r>
              <a:rPr lang="ja-JP" altLang="en-US"/>
              <a:t>をドラッグ＆ドロップする</a:t>
            </a:r>
            <a:endParaRPr lang="ja-JP" altLang="en-US"/>
          </a:p>
        </p:txBody>
      </p:sp>
      <p:pic>
        <p:nvPicPr>
          <p:cNvPr id="4" name="図形 3" descr="pg_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89505"/>
            <a:ext cx="7619365" cy="4380865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4007485" y="5791200"/>
            <a:ext cx="1277620" cy="97917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右矢印 5"/>
          <p:cNvSpPr/>
          <p:nvPr/>
        </p:nvSpPr>
        <p:spPr>
          <a:xfrm>
            <a:off x="5450840" y="6100445"/>
            <a:ext cx="1019175" cy="36131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2626360" y="2389505"/>
            <a:ext cx="1277620" cy="97917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Ship</a:t>
            </a:r>
            <a:r>
              <a:rPr lang="ja-JP" altLang="en-US"/>
              <a:t>にコンポーネントを追加する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Ship</a:t>
            </a:r>
            <a:r>
              <a:rPr lang="ja-JP" altLang="en-US"/>
              <a:t>に</a:t>
            </a:r>
            <a:r>
              <a:rPr lang="en-US" altLang="ja-JP"/>
              <a:t>Assets/Scripts/Attributes</a:t>
            </a:r>
            <a:r>
              <a:rPr lang="ja-JP" altLang="en-US"/>
              <a:t>の</a:t>
            </a:r>
            <a:r>
              <a:rPr lang="en-US" altLang="ja-JP"/>
              <a:t>HealthSystemAttribute</a:t>
            </a:r>
            <a:r>
              <a:rPr lang="ja-JP" altLang="en-US"/>
              <a:t>を追加する</a:t>
            </a:r>
            <a:endParaRPr lang="ja-JP" altLang="en-US"/>
          </a:p>
        </p:txBody>
      </p:sp>
      <p:pic>
        <p:nvPicPr>
          <p:cNvPr id="4" name="図形 3" descr="pg_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64105"/>
            <a:ext cx="7619365" cy="4380865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3207385" y="5792470"/>
            <a:ext cx="1277620" cy="97917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右矢印 5"/>
          <p:cNvSpPr/>
          <p:nvPr/>
        </p:nvSpPr>
        <p:spPr>
          <a:xfrm>
            <a:off x="4676775" y="6101080"/>
            <a:ext cx="1793240" cy="36131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2534285" y="2242820"/>
            <a:ext cx="1277620" cy="97917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小惑星を複製する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小惑星を複製する</a:t>
            </a:r>
            <a:endParaRPr lang="ja-JP" altLang="en-US"/>
          </a:p>
        </p:txBody>
      </p:sp>
      <p:pic>
        <p:nvPicPr>
          <p:cNvPr id="4" name="図形 3" descr="pg_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40940"/>
            <a:ext cx="7619365" cy="4190365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6894830" y="3649345"/>
            <a:ext cx="1277620" cy="97917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小惑星を複製する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小惑星をたくさん配置する</a:t>
            </a:r>
            <a:endParaRPr lang="ja-JP" altLang="en-US"/>
          </a:p>
        </p:txBody>
      </p:sp>
      <p:pic>
        <p:nvPicPr>
          <p:cNvPr id="5" name="図形 4" descr="pg_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41575"/>
            <a:ext cx="7619365" cy="4142740"/>
          </a:xfrm>
          <a:prstGeom prst="rect">
            <a:avLst/>
          </a:prstGeom>
        </p:spPr>
      </p:pic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UI</a:t>
            </a:r>
            <a:r>
              <a:rPr lang="ja-JP" altLang="en-US"/>
              <a:t>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Assets/Prefabs</a:t>
            </a:r>
            <a:r>
              <a:rPr lang="ja-JP" altLang="en-US"/>
              <a:t>の</a:t>
            </a:r>
            <a:r>
              <a:rPr lang="en-US" altLang="ja-JP"/>
              <a:t>UserInterface</a:t>
            </a:r>
            <a:r>
              <a:rPr lang="ja-JP" altLang="en-US"/>
              <a:t>をドラッグ＆ドロップする</a:t>
            </a:r>
            <a:endParaRPr lang="ja-JP" altLang="en-US"/>
          </a:p>
        </p:txBody>
      </p:sp>
      <p:pic>
        <p:nvPicPr>
          <p:cNvPr id="4" name="図形 3" descr="pg_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583815"/>
            <a:ext cx="7619365" cy="3990340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6056630" y="4772025"/>
            <a:ext cx="1277620" cy="97917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上矢印 7"/>
          <p:cNvSpPr/>
          <p:nvPr/>
        </p:nvSpPr>
        <p:spPr>
          <a:xfrm>
            <a:off x="6514465" y="3472815"/>
            <a:ext cx="361950" cy="105727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再生してみる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UI</a:t>
            </a:r>
            <a:r>
              <a:rPr lang="ja-JP" altLang="en-US"/>
              <a:t>が追加された</a:t>
            </a:r>
            <a:endParaRPr lang="ja-JP" altLang="en-US"/>
          </a:p>
        </p:txBody>
      </p:sp>
      <p:pic>
        <p:nvPicPr>
          <p:cNvPr id="4" name="図形 3" descr="pg_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531745"/>
            <a:ext cx="7619365" cy="415226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カメラの設定を変更する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Main Camera </a:t>
            </a:r>
            <a:r>
              <a:rPr lang="ja-JP" altLang="en-US"/>
              <a:t>のサイズを</a:t>
            </a:r>
            <a:r>
              <a:rPr lang="en-US" altLang="ja-JP"/>
              <a:t>30</a:t>
            </a:r>
            <a:r>
              <a:rPr lang="ja-JP" altLang="en-US"/>
              <a:t>にする</a:t>
            </a:r>
            <a:endParaRPr lang="ja-JP" altLang="en-US"/>
          </a:p>
        </p:txBody>
      </p:sp>
      <p:pic>
        <p:nvPicPr>
          <p:cNvPr id="4" name="図形 3" descr="pg_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803525"/>
            <a:ext cx="7619365" cy="3190240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5669915" y="4358640"/>
            <a:ext cx="2399665" cy="87630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カメラの設定を変更する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見える範囲が広がった</a:t>
            </a:r>
            <a:endParaRPr lang="ja-JP" altLang="en-US"/>
          </a:p>
        </p:txBody>
      </p:sp>
      <p:pic>
        <p:nvPicPr>
          <p:cNvPr id="5" name="図形 4" descr="pg_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531745"/>
            <a:ext cx="7619365" cy="4152265"/>
          </a:xfrm>
          <a:prstGeom prst="rect">
            <a:avLst/>
          </a:prstGeom>
        </p:spPr>
      </p:pic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日本語表示にする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[Language]</a:t>
            </a:r>
            <a:r>
              <a:rPr lang="ja-JP" altLang="en-US"/>
              <a:t>で「日本語」を選択する（</a:t>
            </a:r>
            <a:r>
              <a:rPr lang="en-US" altLang="ja-JP"/>
              <a:t>※Unity</a:t>
            </a:r>
            <a:r>
              <a:rPr lang="ja-JP" altLang="en-US"/>
              <a:t>を再起動してください）</a:t>
            </a:r>
            <a:endParaRPr lang="ja-JP" altLang="en-US"/>
          </a:p>
        </p:txBody>
      </p:sp>
      <p:pic>
        <p:nvPicPr>
          <p:cNvPr id="4" name="図形 3" descr="pg_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409825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4426585" y="2689225"/>
            <a:ext cx="1541780" cy="84518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Star</a:t>
            </a:r>
            <a:r>
              <a:rPr lang="ja-JP" altLang="en-US"/>
              <a:t>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Assets/Images/GameElements</a:t>
            </a:r>
            <a:r>
              <a:rPr lang="ja-JP" altLang="en-US"/>
              <a:t>の</a:t>
            </a:r>
            <a:r>
              <a:rPr lang="en-US" altLang="ja-JP"/>
              <a:t>Star</a:t>
            </a:r>
            <a:r>
              <a:rPr lang="ja-JP" altLang="en-US"/>
              <a:t>をドラッグ＆ドロップする</a:t>
            </a:r>
            <a:endParaRPr lang="ja-JP" altLang="en-US"/>
          </a:p>
        </p:txBody>
      </p:sp>
      <p:pic>
        <p:nvPicPr>
          <p:cNvPr id="4" name="図形 3" descr="pg_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364105"/>
            <a:ext cx="7619365" cy="4237990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6198870" y="4824095"/>
            <a:ext cx="1277620" cy="97917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8" name="上矢印 7"/>
          <p:cNvSpPr/>
          <p:nvPr/>
        </p:nvSpPr>
        <p:spPr>
          <a:xfrm>
            <a:off x="6656705" y="3241040"/>
            <a:ext cx="361950" cy="128905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Star</a:t>
            </a:r>
            <a:r>
              <a:rPr lang="ja-JP" altLang="en-US"/>
              <a:t>にコンポーネントを追加する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Assets/Scritps/Attributes</a:t>
            </a:r>
            <a:r>
              <a:rPr lang="ja-JP" altLang="en-US"/>
              <a:t>の</a:t>
            </a:r>
            <a:r>
              <a:rPr lang="en-US" altLang="ja-JP"/>
              <a:t>CollectableAttribute</a:t>
            </a:r>
            <a:r>
              <a:rPr lang="ja-JP" altLang="en-US"/>
              <a:t>を追加する</a:t>
            </a:r>
            <a:endParaRPr lang="ja-JP" altLang="en-US"/>
          </a:p>
        </p:txBody>
      </p:sp>
      <p:pic>
        <p:nvPicPr>
          <p:cNvPr id="4" name="図形 3" descr="pg_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3175" y="2493010"/>
            <a:ext cx="7105015" cy="3961765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5888990" y="4501515"/>
            <a:ext cx="1277620" cy="979170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右矢印 4"/>
          <p:cNvSpPr/>
          <p:nvPr/>
        </p:nvSpPr>
        <p:spPr>
          <a:xfrm>
            <a:off x="7451090" y="4810760"/>
            <a:ext cx="1082675" cy="36131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Star</a:t>
            </a:r>
            <a:r>
              <a:rPr lang="ja-JP" altLang="en-US"/>
              <a:t>にコンポーネントを追加する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「</a:t>
            </a:r>
            <a:r>
              <a:rPr lang="en-US" altLang="ja-JP"/>
              <a:t>Polygon</a:t>
            </a:r>
            <a:r>
              <a:rPr lang="ja-JP" altLang="en-US"/>
              <a:t>」を選択する</a:t>
            </a:r>
            <a:endParaRPr lang="ja-JP" altLang="en-US"/>
          </a:p>
        </p:txBody>
      </p:sp>
      <p:pic>
        <p:nvPicPr>
          <p:cNvPr id="5" name="図形 4" descr="pg_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3480" y="2557145"/>
            <a:ext cx="7305040" cy="3923665"/>
          </a:xfrm>
          <a:prstGeom prst="rect">
            <a:avLst/>
          </a:prstGeom>
        </p:spPr>
      </p:pic>
      <p:sp>
        <p:nvSpPr>
          <p:cNvPr id="7" name="楕円 6"/>
          <p:cNvSpPr/>
          <p:nvPr/>
        </p:nvSpPr>
        <p:spPr>
          <a:xfrm>
            <a:off x="5153025" y="4643120"/>
            <a:ext cx="1342390" cy="90233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ja-JP"/>
              <a:t>Star</a:t>
            </a:r>
            <a:r>
              <a:rPr lang="ja-JP" altLang="en-US"/>
              <a:t>を複製する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Star</a:t>
            </a:r>
            <a:r>
              <a:rPr lang="ja-JP" altLang="en-US"/>
              <a:t>を複製して、</a:t>
            </a:r>
            <a:r>
              <a:rPr lang="en-US" altLang="ja-JP"/>
              <a:t>5</a:t>
            </a:r>
            <a:r>
              <a:rPr lang="ja-JP" altLang="en-US"/>
              <a:t>個以上配置する</a:t>
            </a:r>
            <a:endParaRPr lang="ja-JP" altLang="en-US"/>
          </a:p>
        </p:txBody>
      </p:sp>
      <p:pic>
        <p:nvPicPr>
          <p:cNvPr id="4" name="図形 3" descr="pg_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40940"/>
            <a:ext cx="7619365" cy="4161790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再生してみる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ja-JP"/>
              <a:t>Star</a:t>
            </a:r>
            <a:r>
              <a:rPr lang="ja-JP" altLang="en-US"/>
              <a:t>を</a:t>
            </a:r>
            <a:r>
              <a:rPr lang="en-US" altLang="ja-JP"/>
              <a:t>5</a:t>
            </a:r>
            <a:r>
              <a:rPr lang="ja-JP" altLang="en-US"/>
              <a:t>個集めてみよう</a:t>
            </a:r>
            <a:endParaRPr lang="ja-JP" altLang="en-US"/>
          </a:p>
        </p:txBody>
      </p:sp>
      <p:pic>
        <p:nvPicPr>
          <p:cNvPr id="4" name="図形 3" descr="pg_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402205"/>
            <a:ext cx="7619365" cy="415226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日本語表示にする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日本語表示になった</a:t>
            </a:r>
            <a:endParaRPr lang="ja-JP" altLang="en-US"/>
          </a:p>
        </p:txBody>
      </p:sp>
      <p:pic>
        <p:nvPicPr>
          <p:cNvPr id="4" name="図形 3" descr="pg_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338705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レイアウトを変更する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右上の「</a:t>
            </a:r>
            <a:r>
              <a:rPr lang="en-US" altLang="ja-JP"/>
              <a:t>Layout</a:t>
            </a:r>
            <a:r>
              <a:rPr lang="ja-JP" altLang="en-US"/>
              <a:t>」を「高い」に変更する</a:t>
            </a:r>
            <a:endParaRPr lang="ja-JP" altLang="en-US"/>
          </a:p>
        </p:txBody>
      </p:sp>
      <p:pic>
        <p:nvPicPr>
          <p:cNvPr id="4" name="図形 3" descr="pg_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2305685"/>
            <a:ext cx="7619365" cy="4285615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8656955" y="2428875"/>
            <a:ext cx="1541780" cy="845185"/>
          </a:xfrm>
          <a:prstGeom prst="ellipse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ja-JP" altLang="en-US"/>
              <a:t>レイアウトを変更する</a:t>
            </a:r>
            <a:endParaRPr lang="ja-JP" altLang="en-US"/>
          </a:p>
        </p:txBody>
      </p:sp>
      <p:sp>
        <p:nvSpPr>
          <p:cNvPr id="3" name="コンテンツプレースホル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ja-JP" altLang="en-US"/>
              <a:t>レイアウトが変更した</a:t>
            </a:r>
            <a:endParaRPr lang="ja-JP" altLang="en-US"/>
          </a:p>
        </p:txBody>
      </p:sp>
      <p:pic>
        <p:nvPicPr>
          <p:cNvPr id="4" name="図形 3" descr="pg_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635" y="2284730"/>
            <a:ext cx="7619365" cy="4285615"/>
          </a:xfrm>
          <a:prstGeom prst="rect">
            <a:avLst/>
          </a:prstGeom>
        </p:spPr>
      </p:pic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8D8928E-AA9A-4D89-BC1F-A2C05AB4BD92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2587</Words>
  <Application>WPS Presentation</Application>
  <PresentationFormat>宽屏</PresentationFormat>
  <Paragraphs>409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Arial</vt:lpstr>
      <vt:lpstr>ＭＳ Ｐゴシック</vt:lpstr>
      <vt:lpstr>Wingdings</vt:lpstr>
      <vt:lpstr>Calibri</vt:lpstr>
      <vt:lpstr>Microsoft YaHei</vt:lpstr>
      <vt:lpstr>ＭＳ Ｐゴシック</vt:lpstr>
      <vt:lpstr>Arial Unicode MS</vt:lpstr>
      <vt:lpstr>Calibri Light</vt:lpstr>
      <vt:lpstr>Office テーマ</vt:lpstr>
      <vt:lpstr>Unity Playground</vt:lpstr>
      <vt:lpstr>新規プロジェクトを作る</vt:lpstr>
      <vt:lpstr>新規プロジェクトを作る</vt:lpstr>
      <vt:lpstr>新規プロジェクトを作る</vt:lpstr>
      <vt:lpstr>日本語表示にする</vt:lpstr>
      <vt:lpstr>日本語表示にする</vt:lpstr>
      <vt:lpstr>日本語表示にする</vt:lpstr>
      <vt:lpstr>レイアウトを変更する</vt:lpstr>
      <vt:lpstr>レイアウトを変更する</vt:lpstr>
      <vt:lpstr>Unity Playground アセットをインポートする</vt:lpstr>
      <vt:lpstr>Unity Playground アセットをインポートする</vt:lpstr>
      <vt:lpstr>Unity Playground アセットをインポートする</vt:lpstr>
      <vt:lpstr>Unity Playground アセットをインポートする</vt:lpstr>
      <vt:lpstr>Unity Playground アセットをインポートする</vt:lpstr>
      <vt:lpstr>Unity Playground アセットをインポートする</vt:lpstr>
      <vt:lpstr>Unity Playground アセットをインポートする</vt:lpstr>
      <vt:lpstr>Unity Playground アセットをインポートする</vt:lpstr>
      <vt:lpstr>Unity Playground アセットをインポートする</vt:lpstr>
      <vt:lpstr>サンプルゲームで遊んでみる</vt:lpstr>
      <vt:lpstr>サンプルゲームで遊んでみる</vt:lpstr>
      <vt:lpstr>サンプルゲームで遊んでみる</vt:lpstr>
      <vt:lpstr>サンプルゲームで遊んでみる</vt:lpstr>
      <vt:lpstr>サンプルゲームで遊んでみる</vt:lpstr>
      <vt:lpstr>サンプルゲームで遊んでみる</vt:lpstr>
      <vt:lpstr>サンプルゲームで遊んでみる</vt:lpstr>
      <vt:lpstr>サンプルゲームで遊んでみる</vt:lpstr>
      <vt:lpstr>サンプルゲームで遊んでみる</vt:lpstr>
      <vt:lpstr>次のページからチュートリアルを作っていく</vt:lpstr>
      <vt:lpstr>シーン名を変更する</vt:lpstr>
      <vt:lpstr>Player を作る</vt:lpstr>
      <vt:lpstr>名前を変更する</vt:lpstr>
      <vt:lpstr>タグを変更する</vt:lpstr>
      <vt:lpstr>コンポーネントを追加する</vt:lpstr>
      <vt:lpstr>コンポーネントを追加する</vt:lpstr>
      <vt:lpstr>重力スケールを変更する</vt:lpstr>
      <vt:lpstr>キー入力の方法を変更する</vt:lpstr>
      <vt:lpstr>再生中に色を変える</vt:lpstr>
      <vt:lpstr>再生中に色を変える</vt:lpstr>
      <vt:lpstr>再生してみる</vt:lpstr>
      <vt:lpstr>再生してみる</vt:lpstr>
      <vt:lpstr>線形抗力を変更する</vt:lpstr>
      <vt:lpstr>再生してみる</vt:lpstr>
      <vt:lpstr>速度を変更してみる</vt:lpstr>
      <vt:lpstr>小惑星を配置する</vt:lpstr>
      <vt:lpstr>小惑星を配置する</vt:lpstr>
      <vt:lpstr>小惑星にコンポーネントを追加する</vt:lpstr>
      <vt:lpstr>小惑星にコンポーネントを追加する</vt:lpstr>
      <vt:lpstr>Shipにコンポーネントを追加する</vt:lpstr>
      <vt:lpstr>再生してみる</vt:lpstr>
      <vt:lpstr>小惑星の重力スケールを変更する</vt:lpstr>
      <vt:lpstr>小惑星の質量を変更する</vt:lpstr>
      <vt:lpstr>小惑星にコンポーネントを追加する</vt:lpstr>
      <vt:lpstr>Shipにコンポーネントを追加する</vt:lpstr>
      <vt:lpstr>小惑星を複製する</vt:lpstr>
      <vt:lpstr>小惑星を複製する</vt:lpstr>
      <vt:lpstr>UIを追加する</vt:lpstr>
      <vt:lpstr>再生してみる</vt:lpstr>
      <vt:lpstr>カメラの設定を変更する</vt:lpstr>
      <vt:lpstr>カメラの設定を変更する</vt:lpstr>
      <vt:lpstr>Starを追加する</vt:lpstr>
      <vt:lpstr>Starにコンポーネントを追加する</vt:lpstr>
      <vt:lpstr>Starにコンポーネントを追加する</vt:lpstr>
      <vt:lpstr>Starを複製する</vt:lpstr>
      <vt:lpstr>再生してみる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Hisashi Komori</dc:creator>
  <cp:lastModifiedBy>Hisashi Komori</cp:lastModifiedBy>
  <cp:revision>53</cp:revision>
  <dcterms:created xsi:type="dcterms:W3CDTF">2019-04-21T00:35:00Z</dcterms:created>
  <dcterms:modified xsi:type="dcterms:W3CDTF">2019-04-22T09:52:22Z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1041-10.8.2.6694</vt:lpwstr>
  </property>
</Properties>
</file>